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9926638" cy="14352588"/>
  <p:embeddedFontLst>
    <p:embeddedFont>
      <p:font typeface="Montserrat" panose="00000500000000000000" pitchFamily="2" charset="0"/>
      <p:regular r:id="rId4"/>
      <p:bold r:id="rId5"/>
      <p:italic r:id="rId6"/>
      <p:boldItalic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Slab" pitchFamily="2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73">
          <p15:clr>
            <a:srgbClr val="A4A3A4"/>
          </p15:clr>
        </p15:guide>
        <p15:guide id="2" pos="5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150"/>
      </p:cViewPr>
      <p:guideLst>
        <p:guide orient="horz" pos="2873"/>
        <p:guide pos="53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1038" cy="5383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5" y="6817480"/>
            <a:ext cx="7941310" cy="645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722" tIns="132722" rIns="132722" bIns="13272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1038" cy="5383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992665" y="6817480"/>
            <a:ext cx="7941310" cy="6458664"/>
          </a:xfrm>
          <a:prstGeom prst="rect">
            <a:avLst/>
          </a:prstGeom>
        </p:spPr>
        <p:txBody>
          <a:bodyPr spcFirstLastPara="1" wrap="square" lIns="132722" tIns="132722" rIns="132722" bIns="13272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358600" y="174902"/>
            <a:ext cx="8449200" cy="4660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3"/>
          <p:cNvSpPr txBox="1"/>
          <p:nvPr/>
        </p:nvSpPr>
        <p:spPr>
          <a:xfrm>
            <a:off x="125" y="2041725"/>
            <a:ext cx="9144000" cy="98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dirty="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" sz="3400" b="1" i="1" dirty="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Un’opportunità per il tuo territorio</a:t>
            </a:r>
            <a:endParaRPr sz="3400" b="1" i="1" dirty="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l="3917" t="3056" r="3677" b="44153"/>
          <a:stretch/>
        </p:blipFill>
        <p:spPr>
          <a:xfrm>
            <a:off x="358600" y="188250"/>
            <a:ext cx="8449200" cy="1893799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" name="Google Shape;66;p13"/>
          <p:cNvSpPr txBox="1"/>
          <p:nvPr/>
        </p:nvSpPr>
        <p:spPr>
          <a:xfrm>
            <a:off x="1558705" y="3032233"/>
            <a:ext cx="543612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dirty="0"/>
              <a:t>MARTEDI’ </a:t>
            </a:r>
            <a:r>
              <a:rPr lang="it" sz="2800" b="1" dirty="0"/>
              <a:t>11 APRILE 2023 </a:t>
            </a:r>
            <a:r>
              <a:rPr lang="it" b="1" dirty="0"/>
              <a:t>ORE  </a:t>
            </a:r>
            <a:r>
              <a:rPr lang="it" sz="2800" b="1" dirty="0"/>
              <a:t>20,45</a:t>
            </a:r>
            <a:endParaRPr sz="2800" b="1" dirty="0"/>
          </a:p>
        </p:txBody>
      </p:sp>
      <p:sp>
        <p:nvSpPr>
          <p:cNvPr id="67" name="Google Shape;67;p13"/>
          <p:cNvSpPr txBox="1"/>
          <p:nvPr/>
        </p:nvSpPr>
        <p:spPr>
          <a:xfrm>
            <a:off x="705975" y="3715875"/>
            <a:ext cx="3731700" cy="98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dirty="0"/>
              <a:t>SALA COMUNALE</a:t>
            </a:r>
            <a:endParaRPr sz="15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1" dirty="0"/>
              <a:t>Piazza XXV Aprile, 1 </a:t>
            </a:r>
            <a:endParaRPr sz="15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dirty="0"/>
              <a:t>Dovera (CR)</a:t>
            </a:r>
            <a:endParaRPr sz="1500" b="1" dirty="0"/>
          </a:p>
        </p:txBody>
      </p:sp>
      <p:sp>
        <p:nvSpPr>
          <p:cNvPr id="68" name="Google Shape;68;p13"/>
          <p:cNvSpPr/>
          <p:nvPr/>
        </p:nvSpPr>
        <p:spPr>
          <a:xfrm>
            <a:off x="7408975" y="2897575"/>
            <a:ext cx="802750" cy="119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logo comune</a:t>
            </a:r>
            <a:endParaRPr dirty="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3375" y="4197800"/>
            <a:ext cx="1916099" cy="5922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629775" y="2690775"/>
            <a:ext cx="584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 i="1">
                <a:solidFill>
                  <a:srgbClr val="1C4587"/>
                </a:solidFill>
              </a:rPr>
              <a:t>Partecipa alla serata e scopri i benefici per chi aderisce</a:t>
            </a:r>
            <a:endParaRPr sz="1500" b="1" i="1">
              <a:solidFill>
                <a:srgbClr val="1C4587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732D4EA-E328-8EA8-E267-B6B30AD73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501" y="2897574"/>
            <a:ext cx="802750" cy="11997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36</Words>
  <Application>Microsoft Office PowerPoint</Application>
  <PresentationFormat>Presentazione su schermo (16:9)</PresentationFormat>
  <Paragraphs>8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Roboto Slab</vt:lpstr>
      <vt:lpstr>Montserrat</vt:lpstr>
      <vt:lpstr>Roboto</vt:lpstr>
      <vt:lpstr>Arial</vt:lpstr>
      <vt:lpstr>Marina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Diamanti</dc:creator>
  <cp:lastModifiedBy>Roberto Diamanti</cp:lastModifiedBy>
  <cp:revision>3</cp:revision>
  <cp:lastPrinted>2023-03-27T09:44:04Z</cp:lastPrinted>
  <dcterms:modified xsi:type="dcterms:W3CDTF">2023-03-27T09:44:09Z</dcterms:modified>
</cp:coreProperties>
</file>